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5" d="100"/>
          <a:sy n="45" d="100"/>
        </p:scale>
        <p:origin x="1022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9934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63685"/>
            <a:ext cx="72650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Wine Percentage Prediction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91262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Satyajit </a:t>
            </a:r>
            <a:r>
              <a:rPr lang="en-US" sz="1750" kern="0" spc="-36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Routray</a:t>
            </a: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                    2301030076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5306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Swastick Sourav Singh                                2301030057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Shakti Swaroop Priyadarshan                   2301030026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Swayamshu</a:t>
            </a: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Mandal                                     2301030030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3848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447663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82EBA9-6AD0-30F5-A5E1-A4304F64E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450" y="7548755"/>
            <a:ext cx="1790950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88237"/>
            <a:ext cx="116678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Wine Percentage Prediction: An AI Approach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37177"/>
            <a:ext cx="4196358" cy="2039422"/>
          </a:xfrm>
          <a:prstGeom prst="roundRect">
            <a:avLst>
              <a:gd name="adj" fmla="val 4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271611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Machine Learning Techniques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6116360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 Alcohol by Volume (ABV) using advanced models.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037177"/>
            <a:ext cx="4196358" cy="2039422"/>
          </a:xfrm>
          <a:prstGeom prst="roundRect">
            <a:avLst>
              <a:gd name="adj" fmla="val 4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52716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&amp; Models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762030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datasets, feature engineering, and model selection.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037177"/>
            <a:ext cx="4196358" cy="2039422"/>
          </a:xfrm>
          <a:prstGeom prst="roundRect">
            <a:avLst>
              <a:gd name="adj" fmla="val 4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52716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Quality Control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762030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 labeling accuracy and wine quality monitoring.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259C20-6DAB-E98C-5B74-70BD893F4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450" y="7548755"/>
            <a:ext cx="1790950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112337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Understanding Wine Composition and ABV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ABV Importance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Measures alcohol content affecting taste and body.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4692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Legally regulated with ±0.5% labeling tolerance.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Influencing Factors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Grape varietal and ripeness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Fermentation process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Winemaking techniques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70378F-86D9-1EB9-E2C7-5297A48CF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450" y="7548755"/>
            <a:ext cx="1790950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5115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Collection and Preparation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6640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66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415444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Using UCI wine quality datasets with rich chemical features.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6640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08983" y="366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Features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08983" y="415444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Includes acidity, sugar, sulfur dioxide, pH, alcohol, and more.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7251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725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621553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Handling missing values, outliers, and engineering ratios.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981441-5936-65F1-5A52-CD0ED8032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450" y="7548755"/>
            <a:ext cx="1790950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116759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Machine Learning Models for ABV Prediction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Linear Regression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Baseline model to compare predictive accuracy.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Random Forest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Ensemble technique offering higher precision and robustness.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35115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Support Vector Regression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Effective in handling complex, high-dimensional data.</a:t>
            </a: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6F7E26-9331-EDF0-C7FE-69E8CF391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450" y="7548755"/>
            <a:ext cx="1790950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5544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Training and Evaluation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66831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65260" y="371082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668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Splits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4158734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Training 70%, validation 15%, testing 15%.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66831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56937" y="371082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668316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Hyperparameter Tuning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4513064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Grid search to optimize model performance.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7208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65260" y="576333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7208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Metrics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21125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RMSE, R-Squared, and Mean Absolute Error evaluated.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CC8AF1-AC2A-54FE-9925-C3F8B2136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450" y="7548755"/>
            <a:ext cx="1790950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Results and Findings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Performance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Linear Regression RMSE: 0.8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Random Forest RMSE: 0.4 (best)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SVR RMSE: 0.5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Feature Importance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factors: sugar levels, acids, and sulfur compounds.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94692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Top model accuracy ±0.3% ABV on test data.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352510-2455-3D21-4491-801C2FF68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450" y="7548755"/>
            <a:ext cx="1790950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41219"/>
            <a:ext cx="66846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Applications and Benefits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12980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5090160"/>
            <a:ext cx="22117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Quality Control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5580578"/>
            <a:ext cx="22117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ABV monitoring during fermentation.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446" y="512980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933236" y="5090160"/>
            <a:ext cx="221182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Labeling Accuracy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933236" y="5934908"/>
            <a:ext cx="221182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Ensures regulatory compliance and consumer trust.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221" y="512980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279011" y="5090160"/>
            <a:ext cx="221182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Winemaking Optimization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8279011" y="5934908"/>
            <a:ext cx="221182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Adjust fermentation for desired ABV levels.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0997" y="5129808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624786" y="5090160"/>
            <a:ext cx="221182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Consumer Transparency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1624786" y="5934908"/>
            <a:ext cx="221182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More accurate information on wine labels.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A4A38C9-CEFC-9445-CC5D-3EBD113CED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39450" y="7548755"/>
            <a:ext cx="1790950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6165" y="730210"/>
            <a:ext cx="7651671" cy="1332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kern="0" spc="-126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 and Future Directions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65" y="2382560"/>
            <a:ext cx="1065967" cy="12792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31933" y="2595682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kern="0" spc="-63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Current Impact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131933" y="3056573"/>
            <a:ext cx="626590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Accurate ABV prediction using machine learning.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65" y="3661767"/>
            <a:ext cx="1065967" cy="12792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31933" y="3874889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kern="0" spc="-63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 Work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2131933" y="4335780"/>
            <a:ext cx="626590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 datasets and integrate sensory and aroma data.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165" y="4940975"/>
            <a:ext cx="1065967" cy="12792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31933" y="5154097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kern="0" spc="-63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Advanced Models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2131933" y="5614988"/>
            <a:ext cx="626590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deep learning for enhanced prediction.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165" y="6220182"/>
            <a:ext cx="1065967" cy="127920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31933" y="6433304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kern="0" spc="-63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Personalization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2131933" y="6894195"/>
            <a:ext cx="626590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Tailored wine recommendations based on ABV preferences.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348</Words>
  <Application>Microsoft Office PowerPoint</Application>
  <PresentationFormat>Custom</PresentationFormat>
  <Paragraphs>79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SATYAJIT ROUTRAY</cp:lastModifiedBy>
  <cp:revision>4</cp:revision>
  <dcterms:created xsi:type="dcterms:W3CDTF">2025-04-24T09:10:07Z</dcterms:created>
  <dcterms:modified xsi:type="dcterms:W3CDTF">2025-04-25T05:53:30Z</dcterms:modified>
</cp:coreProperties>
</file>